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979" autoAdjust="0"/>
    <p:restoredTop sz="94660"/>
  </p:normalViewPr>
  <p:slideViewPr>
    <p:cSldViewPr snapToGrid="0">
      <p:cViewPr varScale="1">
        <p:scale>
          <a:sx n="74" d="100"/>
          <a:sy n="74" d="100"/>
        </p:scale>
        <p:origin x="50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EF4E0-0592-B642-06AF-329ED10494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2F7A9C-8ABD-7A58-0177-B479DF4002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7EA763-9C21-7B75-83D2-5A3721D9F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85093-1C46-4E9C-8F63-062F1978BE33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DAEA51-FC05-1BF4-DEC9-E46D7EDF6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143CE-BD3D-FC31-725A-026B51EBE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EF0E5-9869-456C-9873-665CF6713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726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661E5-F1BD-AE40-DCFB-B8F23F7D6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11D5FF-2864-F4FE-228D-57A6C4246B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2D87F3-9C91-40E2-F00F-D0388DFBD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85093-1C46-4E9C-8F63-062F1978BE33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1D84BB-FA3E-226D-0C26-7AEAED6C0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36F7DF-71BF-BE08-D5BD-D4A0B8D5B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EF0E5-9869-456C-9873-665CF6713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136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CA779B-D333-68C3-5290-D912C26FC5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F7B899-6C5C-8400-5292-A4781E7DE2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43E859-66A5-5759-576E-81D812613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85093-1C46-4E9C-8F63-062F1978BE33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7EE5E5-6879-FFD0-1C21-5ED8F171A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69D1B4-E863-AF3B-323E-938FC4374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EF0E5-9869-456C-9873-665CF6713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209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863A8-D86C-A0D5-8893-6ACAC9165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6AAFA1-0625-F7F7-D185-EF8099ECCE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528FE8-4279-4E35-B8E5-503BA37D5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85093-1C46-4E9C-8F63-062F1978BE33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156B21-F33A-274B-A6AF-C73C10F4D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1FE1AF-FE35-05E7-004B-6F7B1035D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EF0E5-9869-456C-9873-665CF6713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853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E78A0-17A9-C6EE-CEA5-E787BF6CA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E4187D-0A8A-6F7E-BFEB-28E9D0295C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0DC799-154C-A9E5-4D91-487184047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85093-1C46-4E9C-8F63-062F1978BE33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8B2226-D85C-1519-81CA-CCF7C466F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0D4A6F-113C-D3D5-C6E5-AF273A1D4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EF0E5-9869-456C-9873-665CF6713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223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27A7C-D61B-558B-F9A1-E9C96D4C7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6381BB-A7FB-4E10-300B-971EFA6CB3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81371B-76CE-02C4-B4C1-19C485B50E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495F1E-C9D9-EEAF-BCF4-E554C9236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85093-1C46-4E9C-8F63-062F1978BE33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023A0B-7972-CE06-25E9-501200A1D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48FC57-56CB-13A7-4F9C-D9924E76B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EF0E5-9869-456C-9873-665CF6713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440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DD59A-805C-5418-1FC0-85E4FC1B3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BF01F7-A56D-300C-2496-2D4D761A37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7EABA1-6340-80B7-81CA-59A113D61A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1E00CF-D050-BF33-70CD-6E3DCB4405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CF1F24-5E6E-455B-20EF-6D0A304915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D30A7A-1A72-B797-84D7-44A5DF7EB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85093-1C46-4E9C-8F63-062F1978BE33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C55067-AA05-ECCB-18D0-425AF44CB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C6E1E4-1FC6-19C8-19EF-F71908352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EF0E5-9869-456C-9873-665CF6713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33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516B5-4E69-F618-EB35-FFEB332E6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41BE9C-B225-9FAE-2F50-827E51365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85093-1C46-4E9C-8F63-062F1978BE33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C1AC90-C951-0A39-6067-2C94F9325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E3691E-D7FD-EC77-08C8-72D62AAFD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EF0E5-9869-456C-9873-665CF6713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593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57FB83-AA6E-1AD9-1822-F3F65A403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85093-1C46-4E9C-8F63-062F1978BE33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975BBC-AA50-8668-83B6-9EF850FD5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37BE84-75BC-DC54-A8EA-7563A8D8D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EF0E5-9869-456C-9873-665CF6713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45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CEDFF-DA6E-7677-844F-F8F2BD823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EA1123-E870-3334-9667-231B08D196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0F295E-881F-EE62-945A-B5A6F9939B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963AA4-0AA9-D0EB-712C-0465AC182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85093-1C46-4E9C-8F63-062F1978BE33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80FFA0-DFC7-34E5-67BE-C73D224FC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B3D04-41AB-B65B-ED01-2BD1BE856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EF0E5-9869-456C-9873-665CF6713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035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6C1B4-B427-461C-E069-20601FE5A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E5EF98-9F35-D3DC-66E3-FECF8B9ACC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5979C6-169C-F81E-7AE4-199577F4AB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F657E9-DD51-AEC0-5DBE-7D87A4CCF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85093-1C46-4E9C-8F63-062F1978BE33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DC04FD-4BAF-E225-BC5F-0B1B19335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BA377F-58BA-716B-A5D4-11CFE712C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EF0E5-9869-456C-9873-665CF6713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303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8518F6-C313-4AC4-BA3B-80C42A3FF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99DDE3-F358-8DDE-CB28-0007345EC5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98EBE4-EF0A-5449-90DD-6C4A521754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85093-1C46-4E9C-8F63-062F1978BE33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617F0-2409-6071-C518-71D679BAE4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44BA6F-BEB7-0720-2959-1DCD47AC13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EF0E5-9869-456C-9873-665CF67133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96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6F5C58AE-9328-446F-8D0C-598E3B1136B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3303"/>
          <a:stretch/>
        </p:blipFill>
        <p:spPr>
          <a:xfrm>
            <a:off x="5723074" y="1225225"/>
            <a:ext cx="6108285" cy="479534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BDD4CFD-49B9-ECDB-D9CC-3389ED867BD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-1" b="27954"/>
          <a:stretch/>
        </p:blipFill>
        <p:spPr>
          <a:xfrm>
            <a:off x="686527" y="1990774"/>
            <a:ext cx="4272753" cy="407801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19E2229-D680-5195-753C-6D19E72D5D20}"/>
              </a:ext>
            </a:extLst>
          </p:cNvPr>
          <p:cNvSpPr txBox="1"/>
          <p:nvPr/>
        </p:nvSpPr>
        <p:spPr>
          <a:xfrm>
            <a:off x="1165163" y="446315"/>
            <a:ext cx="24900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Chase Account Auto Pay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8159A1-4100-570C-898C-7EA89AB7C30E}"/>
              </a:ext>
            </a:extLst>
          </p:cNvPr>
          <p:cNvSpPr txBox="1"/>
          <p:nvPr/>
        </p:nvSpPr>
        <p:spPr>
          <a:xfrm>
            <a:off x="5122503" y="461181"/>
            <a:ext cx="2384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Charles Schwab Checks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1FDB1F8-5F5E-3A69-5D26-4038B5784FD4}"/>
              </a:ext>
            </a:extLst>
          </p:cNvPr>
          <p:cNvSpPr txBox="1"/>
          <p:nvPr/>
        </p:nvSpPr>
        <p:spPr>
          <a:xfrm>
            <a:off x="7693282" y="446315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=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D288345-74A5-A69D-9522-5EDC9F343048}"/>
              </a:ext>
            </a:extLst>
          </p:cNvPr>
          <p:cNvSpPr txBox="1"/>
          <p:nvPr/>
        </p:nvSpPr>
        <p:spPr>
          <a:xfrm>
            <a:off x="8067266" y="101601"/>
            <a:ext cx="409939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Double paid 7 months in </a:t>
            </a:r>
            <a:r>
              <a:rPr lang="en-US" sz="1600" b="1" dirty="0">
                <a:solidFill>
                  <a:srgbClr val="FF0000"/>
                </a:solidFill>
              </a:rPr>
              <a:t>red</a:t>
            </a:r>
          </a:p>
          <a:p>
            <a:endParaRPr lang="en-US" sz="1600" b="1" dirty="0">
              <a:solidFill>
                <a:srgbClr val="FF0000"/>
              </a:solidFill>
            </a:endParaRPr>
          </a:p>
          <a:p>
            <a:r>
              <a:rPr lang="en-US" sz="1600" b="1" dirty="0"/>
              <a:t>March is </a:t>
            </a:r>
            <a:r>
              <a:rPr lang="en-US" sz="1600" b="1" u="sng" dirty="0"/>
              <a:t>partially paid </a:t>
            </a:r>
            <a:r>
              <a:rPr lang="en-US" sz="1600" b="1" dirty="0"/>
              <a:t>from wire at old rate</a:t>
            </a:r>
          </a:p>
          <a:p>
            <a:r>
              <a:rPr lang="en-US" sz="1600" b="1" dirty="0"/>
              <a:t>Of $2350 and </a:t>
            </a:r>
            <a:r>
              <a:rPr lang="en-US" sz="1600" b="1" dirty="0">
                <a:solidFill>
                  <a:srgbClr val="FF0000"/>
                </a:solidFill>
              </a:rPr>
              <a:t>owe $150 </a:t>
            </a:r>
            <a:r>
              <a:rPr lang="en-US" sz="1600" b="1" dirty="0"/>
              <a:t>to be sent via check</a:t>
            </a:r>
          </a:p>
          <a:p>
            <a:r>
              <a:rPr lang="en-US" sz="1600" b="1" dirty="0"/>
              <a:t>But owe $150 to new rate of $2,500</a:t>
            </a:r>
          </a:p>
          <a:p>
            <a:r>
              <a:rPr lang="en-US" sz="1600" b="1" dirty="0"/>
              <a:t>-----------------------------------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4D8DA75-E33D-B4A6-80D7-239D99F0866C}"/>
              </a:ext>
            </a:extLst>
          </p:cNvPr>
          <p:cNvSpPr txBox="1"/>
          <p:nvPr/>
        </p:nvSpPr>
        <p:spPr>
          <a:xfrm>
            <a:off x="5100061" y="5654248"/>
            <a:ext cx="749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July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05E7E7A-FAD4-0639-221F-43278AA2E32B}"/>
              </a:ext>
            </a:extLst>
          </p:cNvPr>
          <p:cNvSpPr txBox="1"/>
          <p:nvPr/>
        </p:nvSpPr>
        <p:spPr>
          <a:xfrm>
            <a:off x="123546" y="5608147"/>
            <a:ext cx="749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July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C037070-108C-0AA0-F7E0-6893C47B4BFD}"/>
              </a:ext>
            </a:extLst>
          </p:cNvPr>
          <p:cNvSpPr txBox="1"/>
          <p:nvPr/>
        </p:nvSpPr>
        <p:spPr>
          <a:xfrm>
            <a:off x="5100062" y="5111417"/>
            <a:ext cx="556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Aug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E37B611-7021-15A7-6A70-E1AE861867D9}"/>
              </a:ext>
            </a:extLst>
          </p:cNvPr>
          <p:cNvSpPr txBox="1"/>
          <p:nvPr/>
        </p:nvSpPr>
        <p:spPr>
          <a:xfrm>
            <a:off x="5100062" y="5380776"/>
            <a:ext cx="556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Aug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A5D38D0-BFAA-B063-DE4B-0DCD7A50FB12}"/>
              </a:ext>
            </a:extLst>
          </p:cNvPr>
          <p:cNvSpPr txBox="1"/>
          <p:nvPr/>
        </p:nvSpPr>
        <p:spPr>
          <a:xfrm>
            <a:off x="73878" y="5207305"/>
            <a:ext cx="6117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Sept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3312C67-E70B-DCA2-C8F9-19C3C0A09DCA}"/>
              </a:ext>
            </a:extLst>
          </p:cNvPr>
          <p:cNvSpPr txBox="1"/>
          <p:nvPr/>
        </p:nvSpPr>
        <p:spPr>
          <a:xfrm>
            <a:off x="5055431" y="4859911"/>
            <a:ext cx="6117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Sept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C7A7033-4AC1-ADA8-8C2B-2DAD9761F289}"/>
              </a:ext>
            </a:extLst>
          </p:cNvPr>
          <p:cNvSpPr txBox="1"/>
          <p:nvPr/>
        </p:nvSpPr>
        <p:spPr>
          <a:xfrm>
            <a:off x="5122503" y="4592017"/>
            <a:ext cx="5116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Oct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B8BD006-AFF3-1A3A-7033-13C4AA647A42}"/>
              </a:ext>
            </a:extLst>
          </p:cNvPr>
          <p:cNvSpPr txBox="1"/>
          <p:nvPr/>
        </p:nvSpPr>
        <p:spPr>
          <a:xfrm>
            <a:off x="73878" y="4837973"/>
            <a:ext cx="568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Nov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A93E73A-C395-0303-A557-B700FDB65869}"/>
              </a:ext>
            </a:extLst>
          </p:cNvPr>
          <p:cNvSpPr txBox="1"/>
          <p:nvPr/>
        </p:nvSpPr>
        <p:spPr>
          <a:xfrm>
            <a:off x="5065805" y="4317452"/>
            <a:ext cx="568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Nov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A6ACF91-266D-AFA9-51D6-1E399B1B2A9F}"/>
              </a:ext>
            </a:extLst>
          </p:cNvPr>
          <p:cNvSpPr txBox="1"/>
          <p:nvPr/>
        </p:nvSpPr>
        <p:spPr>
          <a:xfrm>
            <a:off x="81941" y="4434784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Dec</a:t>
            </a:r>
            <a:r>
              <a:rPr lang="en-US" dirty="0"/>
              <a:t>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DDFD191-CC59-6DF0-F944-887537858E6F}"/>
              </a:ext>
            </a:extLst>
          </p:cNvPr>
          <p:cNvSpPr txBox="1"/>
          <p:nvPr/>
        </p:nvSpPr>
        <p:spPr>
          <a:xfrm>
            <a:off x="5065805" y="402978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Dec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C6642C0-673E-798B-87AD-2EA65847F0F1}"/>
              </a:ext>
            </a:extLst>
          </p:cNvPr>
          <p:cNvSpPr txBox="1"/>
          <p:nvPr/>
        </p:nvSpPr>
        <p:spPr>
          <a:xfrm>
            <a:off x="5057849" y="3723209"/>
            <a:ext cx="490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Jan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E3E32A2-6CCA-33F1-FFFB-FA8FED198C51}"/>
              </a:ext>
            </a:extLst>
          </p:cNvPr>
          <p:cNvSpPr txBox="1"/>
          <p:nvPr/>
        </p:nvSpPr>
        <p:spPr>
          <a:xfrm>
            <a:off x="5092238" y="3476948"/>
            <a:ext cx="524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Feb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C1D7A3A-6412-395D-D701-7764F7D4259A}"/>
              </a:ext>
            </a:extLst>
          </p:cNvPr>
          <p:cNvSpPr txBox="1"/>
          <p:nvPr/>
        </p:nvSpPr>
        <p:spPr>
          <a:xfrm>
            <a:off x="90941" y="4015840"/>
            <a:ext cx="551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Jan</a:t>
            </a:r>
            <a:r>
              <a:rPr lang="en-US" dirty="0"/>
              <a:t>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DF8FF03-8053-E86B-38B9-3D5625AA0DC7}"/>
              </a:ext>
            </a:extLst>
          </p:cNvPr>
          <p:cNvSpPr txBox="1"/>
          <p:nvPr/>
        </p:nvSpPr>
        <p:spPr>
          <a:xfrm>
            <a:off x="107820" y="3609613"/>
            <a:ext cx="631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Feb </a:t>
            </a:r>
            <a:r>
              <a:rPr lang="en-US" dirty="0"/>
              <a:t> 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4056188-534B-FD2F-A1EC-5E9CCFC902C3}"/>
              </a:ext>
            </a:extLst>
          </p:cNvPr>
          <p:cNvSpPr txBox="1"/>
          <p:nvPr/>
        </p:nvSpPr>
        <p:spPr>
          <a:xfrm>
            <a:off x="-8979" y="3221030"/>
            <a:ext cx="904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March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 </a:t>
            </a:r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18C8B11B-09E1-5DAC-5A7D-313F82AA0E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5092" y="5632366"/>
            <a:ext cx="6287251" cy="388206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AE7E6714-472E-8449-B809-419B2718A95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00376" y="4946307"/>
            <a:ext cx="5569236" cy="196860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A86E12F1-47EC-F6F5-1914-02A42783B1A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8567" y="4664197"/>
            <a:ext cx="5734345" cy="196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1378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C4C0BA4-DA78-AB5F-395A-EE0E49DA04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2481" y="487048"/>
            <a:ext cx="2999913" cy="276462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917462F-B566-4DBD-C4B5-E51AB3E8CE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0204" y="497251"/>
            <a:ext cx="3197475" cy="284835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8D8CBC5-2C35-53EA-0F9E-EEAD6A8620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0677" y="422350"/>
            <a:ext cx="3227947" cy="289402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DE47916-8624-33AA-0976-E5799D7FA4A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68213" y="3906496"/>
            <a:ext cx="3046406" cy="276462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4A270E2-4C85-86F3-666D-F075ACB9803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24282" y="3841798"/>
            <a:ext cx="3043931" cy="2851006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21711D1-26F8-2DD3-F30F-AD56D99072C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07865" y="3866481"/>
            <a:ext cx="3091085" cy="2844655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02C0CB7A-479A-9BFB-000F-BD8263071003}"/>
              </a:ext>
            </a:extLst>
          </p:cNvPr>
          <p:cNvSpPr/>
          <p:nvPr/>
        </p:nvSpPr>
        <p:spPr>
          <a:xfrm>
            <a:off x="1739098" y="422350"/>
            <a:ext cx="2993296" cy="289402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49ED1C9-394B-B677-3C16-66632EC948F4}"/>
              </a:ext>
            </a:extLst>
          </p:cNvPr>
          <p:cNvSpPr/>
          <p:nvPr/>
        </p:nvSpPr>
        <p:spPr>
          <a:xfrm>
            <a:off x="2048095" y="3883664"/>
            <a:ext cx="2993296" cy="289402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ADA16E5-6D7B-8E9B-C058-23B326B7C3E8}"/>
              </a:ext>
            </a:extLst>
          </p:cNvPr>
          <p:cNvSpPr/>
          <p:nvPr/>
        </p:nvSpPr>
        <p:spPr>
          <a:xfrm>
            <a:off x="8078782" y="3841798"/>
            <a:ext cx="2993296" cy="289402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DA276FD-63A2-6986-E585-370E197589FF}"/>
              </a:ext>
            </a:extLst>
          </p:cNvPr>
          <p:cNvSpPr txBox="1"/>
          <p:nvPr/>
        </p:nvSpPr>
        <p:spPr>
          <a:xfrm>
            <a:off x="8927098" y="3446261"/>
            <a:ext cx="1686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November Rent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CA00B82-25BC-F431-9133-167C21EB77C8}"/>
              </a:ext>
            </a:extLst>
          </p:cNvPr>
          <p:cNvSpPr txBox="1"/>
          <p:nvPr/>
        </p:nvSpPr>
        <p:spPr>
          <a:xfrm>
            <a:off x="2701563" y="3487957"/>
            <a:ext cx="1728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September Rent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FFE5B33-1078-0D77-10AD-7F912E1438D2}"/>
              </a:ext>
            </a:extLst>
          </p:cNvPr>
          <p:cNvSpPr txBox="1"/>
          <p:nvPr/>
        </p:nvSpPr>
        <p:spPr>
          <a:xfrm>
            <a:off x="2456224" y="80314"/>
            <a:ext cx="1046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July Rent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AD3A7AF-F07E-A07E-0D9B-43297D4BC74B}"/>
              </a:ext>
            </a:extLst>
          </p:cNvPr>
          <p:cNvSpPr/>
          <p:nvPr/>
        </p:nvSpPr>
        <p:spPr>
          <a:xfrm>
            <a:off x="8202293" y="468169"/>
            <a:ext cx="2993296" cy="289402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4E61AC3-4BF0-13CF-DB02-C4D35E4C6CC7}"/>
              </a:ext>
            </a:extLst>
          </p:cNvPr>
          <p:cNvSpPr txBox="1"/>
          <p:nvPr/>
        </p:nvSpPr>
        <p:spPr>
          <a:xfrm>
            <a:off x="9200170" y="37016"/>
            <a:ext cx="1052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Aug Rent</a:t>
            </a:r>
          </a:p>
        </p:txBody>
      </p:sp>
    </p:spTree>
    <p:extLst>
      <p:ext uri="{BB962C8B-B14F-4D97-AF65-F5344CB8AC3E}">
        <p14:creationId xmlns:p14="http://schemas.microsoft.com/office/powerpoint/2010/main" val="2353426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5311E8B7-1247-4373-9717-B528360F3E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213" y="1763099"/>
            <a:ext cx="2941687" cy="264803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4965863-C19D-09FE-3275-5D4EE338C2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9909" y="1622296"/>
            <a:ext cx="3195970" cy="292963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D89C2C9-CF84-CC74-07C3-5667B6D915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5879" y="1622296"/>
            <a:ext cx="3411901" cy="3141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095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</Words>
  <Application>Microsoft Office PowerPoint</Application>
  <PresentationFormat>Widescreen</PresentationFormat>
  <Paragraphs>29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Carlos Valdivia</dc:creator>
  <cp:lastModifiedBy>Carlos Valdivia</cp:lastModifiedBy>
  <cp:revision>8</cp:revision>
  <dcterms:created xsi:type="dcterms:W3CDTF">2023-03-01T17:22:36Z</dcterms:created>
  <dcterms:modified xsi:type="dcterms:W3CDTF">2023-03-01T20:04:53Z</dcterms:modified>
</cp:coreProperties>
</file>